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2" r:id="rId6"/>
    <p:sldId id="260" r:id="rId7"/>
    <p:sldId id="263" r:id="rId8"/>
    <p:sldId id="267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94"/>
  </p:normalViewPr>
  <p:slideViewPr>
    <p:cSldViewPr snapToGrid="0">
      <p:cViewPr varScale="1">
        <p:scale>
          <a:sx n="90" d="100"/>
          <a:sy n="9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10/23/23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10/23/23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10/23/23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FE14-378F-705E-F443-27B0CEFB19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Community Loan Scheme Database Project</a:t>
            </a:r>
            <a:br>
              <a:rPr lang="en-US" dirty="0"/>
            </a:br>
            <a:r>
              <a:rPr lang="en-US" dirty="0"/>
              <a:t>Code First Girls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43F80-4E80-236F-656C-B23D8B9A7F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Isobel Olney</a:t>
            </a:r>
          </a:p>
        </p:txBody>
      </p:sp>
    </p:spTree>
    <p:extLst>
      <p:ext uri="{BB962C8B-B14F-4D97-AF65-F5344CB8AC3E}">
        <p14:creationId xmlns:p14="http://schemas.microsoft.com/office/powerpoint/2010/main" val="3728720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437BA-F5E0-3797-3A4B-9550CC0B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</a:t>
            </a:r>
          </a:p>
        </p:txBody>
      </p:sp>
      <p:pic>
        <p:nvPicPr>
          <p:cNvPr id="6" name="image8.png">
            <a:extLst>
              <a:ext uri="{FF2B5EF4-FFF2-40B4-BE49-F238E27FC236}">
                <a16:creationId xmlns:a16="http://schemas.microsoft.com/office/drawing/2014/main" id="{E5465CE8-FD4A-6947-7F19-51D509BB2F4B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024186" y="2203767"/>
            <a:ext cx="7648575" cy="4354196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44818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437BA-F5E0-3797-3A4B-9550CC0B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Subquery Using GROUP BY and ORDER BY</a:t>
            </a:r>
          </a:p>
        </p:txBody>
      </p:sp>
      <p:pic>
        <p:nvPicPr>
          <p:cNvPr id="4" name="image6.png">
            <a:extLst>
              <a:ext uri="{FF2B5EF4-FFF2-40B4-BE49-F238E27FC236}">
                <a16:creationId xmlns:a16="http://schemas.microsoft.com/office/drawing/2014/main" id="{B57F5919-2562-7A7D-EF7F-CD34936FD422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00049" y="2314575"/>
            <a:ext cx="9701213" cy="3128963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7" name="image3.png">
            <a:extLst>
              <a:ext uri="{FF2B5EF4-FFF2-40B4-BE49-F238E27FC236}">
                <a16:creationId xmlns:a16="http://schemas.microsoft.com/office/drawing/2014/main" id="{907C80FB-FB0C-1354-32C7-B630C5D82749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14939" y="3786189"/>
            <a:ext cx="5917564" cy="2746692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587118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CE8C-8F73-6EB5-525F-A10DA53F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Database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A4217-D251-0511-2ABE-EF79D6041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GB" dirty="0"/>
              <a:t>Where I live, I have seen several community loan schemes </a:t>
            </a:r>
            <a:r>
              <a:rPr lang="en-GB" dirty="0" err="1"/>
              <a:t>startup</a:t>
            </a:r>
            <a:r>
              <a:rPr lang="en-GB" dirty="0"/>
              <a:t>. </a:t>
            </a:r>
          </a:p>
          <a:p>
            <a:pPr marL="0" indent="0" algn="l">
              <a:buNone/>
            </a:pPr>
            <a:r>
              <a:rPr lang="en-GB" dirty="0"/>
              <a:t>These schemes allow people who face financial difficulties the ability to hire everyday items that they would otherwise not be able to utilise. For example - a lawnmower or pressure washer.</a:t>
            </a:r>
          </a:p>
          <a:p>
            <a:pPr marL="0" indent="0" algn="l">
              <a:buNone/>
            </a:pPr>
            <a:r>
              <a:rPr lang="en-GB" dirty="0"/>
              <a:t>I thought it would be an interesting project to replicate this kind of loan scheme.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8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99D5-E15E-0554-136F-576571F5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Required Project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4C4E4-6239-E542-BD4E-82F6DCE80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I have completed the six fundamental activities and from the advanced requirements I have created:</a:t>
            </a:r>
          </a:p>
          <a:p>
            <a:pPr marL="0" indent="0">
              <a:buNone/>
            </a:pP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a sample stored procedure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a sample view that uses three base tables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an example query that uses GROUP BY</a:t>
            </a:r>
          </a:p>
          <a:p>
            <a:endParaRPr lang="en-US" sz="16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D769D8-F03C-586E-2384-83A323527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484" y="2413000"/>
            <a:ext cx="5328083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66813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2BCC-8E8C-FBD7-3C28-90C4A0FF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 Schema </a:t>
            </a:r>
            <a:br>
              <a:rPr lang="en-US" dirty="0"/>
            </a:br>
            <a:r>
              <a:rPr lang="en-US" dirty="0"/>
              <a:t>and Sample Data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1AF4056-853F-C81C-9C22-35F562853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653"/>
            <a:ext cx="7772400" cy="3295717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1E85E86-3D11-AFA9-9341-20BED7AD3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50"/>
          <a:stretch/>
        </p:blipFill>
        <p:spPr>
          <a:xfrm>
            <a:off x="7297805" y="2319594"/>
            <a:ext cx="4696058" cy="431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32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2BCC-8E8C-FBD7-3C28-90C4A0FF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 Schema </a:t>
            </a:r>
            <a:br>
              <a:rPr lang="en-US" dirty="0"/>
            </a:br>
            <a:r>
              <a:rPr lang="en-US" dirty="0"/>
              <a:t>and Sample Data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CDF9D8E-2127-5FC1-2892-9DF0DFEE3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286"/>
          <a:stretch/>
        </p:blipFill>
        <p:spPr>
          <a:xfrm>
            <a:off x="6573882" y="1987117"/>
            <a:ext cx="5436140" cy="2971921"/>
          </a:xfr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59CFF42-0562-51AE-D399-53E8182FC6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33"/>
          <a:stretch/>
        </p:blipFill>
        <p:spPr>
          <a:xfrm>
            <a:off x="89381" y="2395893"/>
            <a:ext cx="6218822" cy="434220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778CB95-8593-F9A1-5F15-3E9B88EE5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314" y="5050145"/>
            <a:ext cx="6731305" cy="159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68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437BA-F5E0-3797-3A4B-9550CC0B1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Schema Relational Diagram</a:t>
            </a:r>
          </a:p>
        </p:txBody>
      </p: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9674F1F8-962D-4FF5-B378-D9D2FFDFD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896681"/>
            <a:ext cx="12188952" cy="1961319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01CDB4-05E2-481A-9165-2455B6FE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14">
            <a:extLst>
              <a:ext uri="{FF2B5EF4-FFF2-40B4-BE49-F238E27FC236}">
                <a16:creationId xmlns:a16="http://schemas.microsoft.com/office/drawing/2014/main" id="{93C43E0F-EC0A-4928-BA40-42313C09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9.png" descr="A screenshot of a diagram&#10;&#10;Description automatically generated">
            <a:extLst>
              <a:ext uri="{FF2B5EF4-FFF2-40B4-BE49-F238E27FC236}">
                <a16:creationId xmlns:a16="http://schemas.microsoft.com/office/drawing/2014/main" id="{37B7A9A3-82DE-D5DF-966A-BDD963FDEA6A}"/>
              </a:ext>
            </a:extLst>
          </p:cNvPr>
          <p:cNvPicPr/>
          <p:nvPr/>
        </p:nvPicPr>
        <p:blipFill rotWithShape="1">
          <a:blip r:embed="rId2"/>
          <a:srcRect t="1520" r="4049" b="8993"/>
          <a:stretch/>
        </p:blipFill>
        <p:spPr>
          <a:xfrm>
            <a:off x="5658261" y="1251276"/>
            <a:ext cx="5538155" cy="43257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2509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437BA-F5E0-3797-3A4B-9550CC0B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 queries</a:t>
            </a:r>
          </a:p>
        </p:txBody>
      </p:sp>
      <p:pic>
        <p:nvPicPr>
          <p:cNvPr id="6" name="image4.png">
            <a:extLst>
              <a:ext uri="{FF2B5EF4-FFF2-40B4-BE49-F238E27FC236}">
                <a16:creationId xmlns:a16="http://schemas.microsoft.com/office/drawing/2014/main" id="{141F4ABB-932F-398E-10B4-B1A0AFBDA0BF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77383" y="2257425"/>
            <a:ext cx="5943600" cy="2133600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7" name="image5.png">
            <a:extLst>
              <a:ext uri="{FF2B5EF4-FFF2-40B4-BE49-F238E27FC236}">
                <a16:creationId xmlns:a16="http://schemas.microsoft.com/office/drawing/2014/main" id="{4498C256-CA2E-C92B-6CA8-2A77E9E62A1D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7383" y="4543912"/>
            <a:ext cx="5943600" cy="1866900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8" name="image1.png">
            <a:extLst>
              <a:ext uri="{FF2B5EF4-FFF2-40B4-BE49-F238E27FC236}">
                <a16:creationId xmlns:a16="http://schemas.microsoft.com/office/drawing/2014/main" id="{E5EA4049-4B5C-F6AB-56C6-F57C0ECCAC25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511483" y="2058987"/>
            <a:ext cx="5680517" cy="1700700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68220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045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Isosceles Triangle 1045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Isosceles Triangle 1046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5437BA-F5E0-3797-3A4B-9550CC0B1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47380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Create a Stored Function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0FAB495-945D-DC79-84DE-5755F7436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001" y="87638"/>
            <a:ext cx="6680591" cy="3774533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4D8E2B-7BC3-4999-D2F9-0BFE794F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0247" y="2983800"/>
            <a:ext cx="5376369" cy="1508840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899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5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5437BA-F5E0-3797-3A4B-9550CC0B1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5418059"/>
            <a:ext cx="4003713" cy="7795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Create A Database View</a:t>
            </a:r>
          </a:p>
        </p:txBody>
      </p:sp>
      <p:pic>
        <p:nvPicPr>
          <p:cNvPr id="6" name="image7.png">
            <a:extLst>
              <a:ext uri="{FF2B5EF4-FFF2-40B4-BE49-F238E27FC236}">
                <a16:creationId xmlns:a16="http://schemas.microsoft.com/office/drawing/2014/main" id="{8F110F9A-B3FF-775E-F4FB-F93D7B61A4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96475" y="214234"/>
            <a:ext cx="8199050" cy="382541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</p:spPr>
      </p:pic>
      <p:pic>
        <p:nvPicPr>
          <p:cNvPr id="7" name="image2.png">
            <a:extLst>
              <a:ext uri="{FF2B5EF4-FFF2-40B4-BE49-F238E27FC236}">
                <a16:creationId xmlns:a16="http://schemas.microsoft.com/office/drawing/2014/main" id="{838C900C-967D-9B40-B451-3D40EB845A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0225" y="4773082"/>
            <a:ext cx="5376369" cy="1599469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032692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78</TotalTime>
  <Words>154</Words>
  <Application>Microsoft Macintosh PowerPoint</Application>
  <PresentationFormat>Widescreen</PresentationFormat>
  <Paragraphs>20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2</vt:lpstr>
      <vt:lpstr>Quotable</vt:lpstr>
      <vt:lpstr>Community Loan Scheme Database Project Code First Girls Project Presentation</vt:lpstr>
      <vt:lpstr>Overview Of Database Purpose</vt:lpstr>
      <vt:lpstr>Required Project Activities</vt:lpstr>
      <vt:lpstr>Database Table Schema  and Sample Data</vt:lpstr>
      <vt:lpstr>Database Table Schema  and Sample Data</vt:lpstr>
      <vt:lpstr>Schema Relational Diagram</vt:lpstr>
      <vt:lpstr>Some example queries</vt:lpstr>
      <vt:lpstr>Create a Stored Function</vt:lpstr>
      <vt:lpstr>Create A Database View</vt:lpstr>
      <vt:lpstr>Stored Procedure</vt:lpstr>
      <vt:lpstr>Subquery Using GROUP BY and ORDER BY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Loan Scheme Database Project Code First Girls Project Presentation</dc:title>
  <dc:creator>George Olney</dc:creator>
  <cp:lastModifiedBy>George Olney</cp:lastModifiedBy>
  <cp:revision>2</cp:revision>
  <dcterms:created xsi:type="dcterms:W3CDTF">2023-10-17T20:34:18Z</dcterms:created>
  <dcterms:modified xsi:type="dcterms:W3CDTF">2023-10-23T14:16:56Z</dcterms:modified>
</cp:coreProperties>
</file>